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18"/>
  </p:handoutMasterIdLst>
  <p:sldIdLst>
    <p:sldId id="256" r:id="rId3"/>
    <p:sldId id="261" r:id="rId4"/>
    <p:sldId id="272" r:id="rId5"/>
    <p:sldId id="258" r:id="rId6"/>
    <p:sldId id="271" r:id="rId7"/>
    <p:sldId id="267" r:id="rId8"/>
    <p:sldId id="268" r:id="rId9"/>
    <p:sldId id="269" r:id="rId10"/>
    <p:sldId id="257" r:id="rId11"/>
    <p:sldId id="259" r:id="rId12"/>
    <p:sldId id="262" r:id="rId13"/>
    <p:sldId id="263" r:id="rId14"/>
    <p:sldId id="264" r:id="rId15"/>
    <p:sldId id="265" r:id="rId16"/>
    <p:sldId id="266" r:id="rId17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822" y="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30/03/2020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Données &amp; Objet connectés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de fin de module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5"/>
          </p:nvPr>
        </p:nvSpPr>
        <p:spPr/>
      </p:sp>
      <p:sp>
        <p:nvSpPr>
          <p:cNvPr id="7" name="Espace réservé du graphique 6"/>
          <p:cNvSpPr>
            <a:spLocks noGrp="1"/>
          </p:cNvSpPr>
          <p:nvPr>
            <p:ph type="chart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436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ableau 5"/>
          <p:cNvSpPr>
            <a:spLocks noGrp="1"/>
          </p:cNvSpPr>
          <p:nvPr>
            <p:ph type="tbl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36276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489031" y="72199"/>
            <a:ext cx="3309937" cy="453402"/>
          </a:xfrm>
        </p:spPr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952084-7472-4924-973D-24FAF65E0E35}"/>
              </a:ext>
            </a:extLst>
          </p:cNvPr>
          <p:cNvSpPr txBox="1"/>
          <p:nvPr/>
        </p:nvSpPr>
        <p:spPr>
          <a:xfrm>
            <a:off x="3320473" y="1660057"/>
            <a:ext cx="5486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1 – Récupérer</a:t>
            </a:r>
          </a:p>
          <a:p>
            <a:endParaRPr lang="fr-FR" dirty="0">
              <a:solidFill>
                <a:srgbClr val="3198E5"/>
              </a:solidFill>
              <a:sym typeface="Wingdings" panose="05000000000000000000" pitchFamily="2" charset="2"/>
            </a:endParaRP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2 – Communiquer</a:t>
            </a:r>
            <a:endParaRPr lang="fr-FR" dirty="0">
              <a:solidFill>
                <a:srgbClr val="3198E5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3198E5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3 – Stocker</a:t>
            </a:r>
          </a:p>
          <a:p>
            <a:r>
              <a:rPr lang="fr-FR" dirty="0">
                <a:solidFill>
                  <a:srgbClr val="3198E5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fr-FR" sz="3600" dirty="0">
                <a:solidFill>
                  <a:srgbClr val="3198E5"/>
                </a:solidFill>
                <a:sym typeface="Wingdings" panose="05000000000000000000" pitchFamily="2" charset="2"/>
              </a:rPr>
              <a:t>4 – Analyser</a:t>
            </a:r>
          </a:p>
          <a:p>
            <a:endParaRPr lang="fr-FR" sz="3600" dirty="0">
              <a:solidFill>
                <a:srgbClr val="3198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4"/>
          </p:nvPr>
        </p:nvSpPr>
        <p:spPr>
          <a:xfrm>
            <a:off x="7489031" y="72199"/>
            <a:ext cx="3309937" cy="453402"/>
          </a:xfrm>
        </p:spPr>
        <p:txBody>
          <a:bodyPr/>
          <a:lstStyle/>
          <a:p>
            <a:r>
              <a:rPr lang="fr-FR" dirty="0"/>
              <a:t>SCHEMA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2558B3D-85E5-4E25-AC11-51DE7FA7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03" y="594360"/>
            <a:ext cx="6924268" cy="4404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50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5514457" y="-3671"/>
            <a:ext cx="5077343" cy="738664"/>
          </a:xfrm>
        </p:spPr>
        <p:txBody>
          <a:bodyPr/>
          <a:lstStyle/>
          <a:p>
            <a:r>
              <a:rPr lang="fr-FR" sz="4800" dirty="0"/>
              <a:t>Récupérer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0C598B-8C88-478B-B515-486A1AA23FA7}"/>
              </a:ext>
            </a:extLst>
          </p:cNvPr>
          <p:cNvSpPr txBox="1"/>
          <p:nvPr/>
        </p:nvSpPr>
        <p:spPr>
          <a:xfrm>
            <a:off x="0" y="-1326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des capteurs </a:t>
            </a:r>
            <a:br>
              <a:rPr lang="fr-FR" sz="2400" dirty="0">
                <a:solidFill>
                  <a:srgbClr val="3198E5"/>
                </a:solidFill>
              </a:rPr>
            </a:br>
            <a:r>
              <a:rPr lang="fr-FR" sz="2400" dirty="0">
                <a:solidFill>
                  <a:srgbClr val="3198E5"/>
                </a:solidFill>
              </a:rPr>
              <a:t>- Partie : HARDWARE</a:t>
            </a:r>
            <a:endParaRPr lang="fr-FR" dirty="0"/>
          </a:p>
        </p:txBody>
      </p:sp>
      <p:pic>
        <p:nvPicPr>
          <p:cNvPr id="6" name="Image 5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DD878FBE-170E-4DDE-8CBF-98BDC2B6B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50" b="18846"/>
          <a:stretch/>
        </p:blipFill>
        <p:spPr>
          <a:xfrm rot="5400000">
            <a:off x="5982392" y="2065547"/>
            <a:ext cx="3856241" cy="181927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92A811E-A45C-447A-8A62-4E1F03245970}"/>
              </a:ext>
            </a:extLst>
          </p:cNvPr>
          <p:cNvCxnSpPr>
            <a:cxnSpLocks/>
          </p:cNvCxnSpPr>
          <p:nvPr/>
        </p:nvCxnSpPr>
        <p:spPr>
          <a:xfrm>
            <a:off x="6743700" y="4286250"/>
            <a:ext cx="107632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6ED1E8-7A6F-46D1-A4FA-A4A106673870}"/>
              </a:ext>
            </a:extLst>
          </p:cNvPr>
          <p:cNvCxnSpPr>
            <a:cxnSpLocks/>
          </p:cNvCxnSpPr>
          <p:nvPr/>
        </p:nvCxnSpPr>
        <p:spPr>
          <a:xfrm>
            <a:off x="6743700" y="4067175"/>
            <a:ext cx="1076325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F9A255D5-E266-48C5-AB40-7B9807472B15}"/>
              </a:ext>
            </a:extLst>
          </p:cNvPr>
          <p:cNvCxnSpPr>
            <a:cxnSpLocks/>
          </p:cNvCxnSpPr>
          <p:nvPr/>
        </p:nvCxnSpPr>
        <p:spPr>
          <a:xfrm>
            <a:off x="6743700" y="1476375"/>
            <a:ext cx="38100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7A399C4-0652-407D-B250-B4AF3FC679EE}"/>
              </a:ext>
            </a:extLst>
          </p:cNvPr>
          <p:cNvCxnSpPr>
            <a:cxnSpLocks/>
          </p:cNvCxnSpPr>
          <p:nvPr/>
        </p:nvCxnSpPr>
        <p:spPr>
          <a:xfrm>
            <a:off x="6743700" y="3886200"/>
            <a:ext cx="1547812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32F0DEF-653B-4469-98F5-36D52F571024}"/>
              </a:ext>
            </a:extLst>
          </p:cNvPr>
          <p:cNvSpPr txBox="1"/>
          <p:nvPr/>
        </p:nvSpPr>
        <p:spPr>
          <a:xfrm>
            <a:off x="4810126" y="1266825"/>
            <a:ext cx="204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pi zéro w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BFA4CF-481C-4AB3-989D-F4C940298820}"/>
              </a:ext>
            </a:extLst>
          </p:cNvPr>
          <p:cNvSpPr txBox="1"/>
          <p:nvPr/>
        </p:nvSpPr>
        <p:spPr>
          <a:xfrm>
            <a:off x="4243387" y="358830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Condensateurs 50v 100uF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85B0520-F2CE-45EE-BD88-F409D018C7D6}"/>
              </a:ext>
            </a:extLst>
          </p:cNvPr>
          <p:cNvSpPr txBox="1"/>
          <p:nvPr/>
        </p:nvSpPr>
        <p:spPr>
          <a:xfrm>
            <a:off x="4874419" y="4156601"/>
            <a:ext cx="19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Thermo-résistance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DDB42D4-715D-479D-BB2D-1F0DDF0568F9}"/>
              </a:ext>
            </a:extLst>
          </p:cNvPr>
          <p:cNvSpPr txBox="1"/>
          <p:nvPr/>
        </p:nvSpPr>
        <p:spPr>
          <a:xfrm>
            <a:off x="4874419" y="3872206"/>
            <a:ext cx="19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Photo-résistance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5514457" y="-3671"/>
            <a:ext cx="5077343" cy="738664"/>
          </a:xfrm>
        </p:spPr>
        <p:txBody>
          <a:bodyPr/>
          <a:lstStyle/>
          <a:p>
            <a:r>
              <a:rPr lang="fr-FR" sz="4800" dirty="0"/>
              <a:t>Récupérer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10C598B-8C88-478B-B515-486A1AA23FA7}"/>
              </a:ext>
            </a:extLst>
          </p:cNvPr>
          <p:cNvSpPr txBox="1"/>
          <p:nvPr/>
        </p:nvSpPr>
        <p:spPr>
          <a:xfrm>
            <a:off x="0" y="-1326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des capteurs </a:t>
            </a:r>
            <a:br>
              <a:rPr lang="fr-FR" sz="2400" dirty="0">
                <a:solidFill>
                  <a:srgbClr val="3198E5"/>
                </a:solidFill>
              </a:rPr>
            </a:br>
            <a:r>
              <a:rPr lang="fr-FR" sz="2400" dirty="0">
                <a:solidFill>
                  <a:srgbClr val="3198E5"/>
                </a:solidFill>
              </a:rPr>
              <a:t>- Partie : SOFTWARE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8EB022-10E3-4E61-AC5C-834D0851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734993"/>
            <a:ext cx="4556986" cy="36464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0133F3-26BF-4B2D-8FC2-7E156D51C665}"/>
              </a:ext>
            </a:extLst>
          </p:cNvPr>
          <p:cNvSpPr/>
          <p:nvPr/>
        </p:nvSpPr>
        <p:spPr>
          <a:xfrm>
            <a:off x="3904732" y="734993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1120F-080D-41F3-95A8-ACFC938C59F4}"/>
              </a:ext>
            </a:extLst>
          </p:cNvPr>
          <p:cNvSpPr/>
          <p:nvPr/>
        </p:nvSpPr>
        <p:spPr>
          <a:xfrm>
            <a:off x="3904732" y="1298228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3C9EBB-3230-4F34-88E5-7FF69096629C}"/>
              </a:ext>
            </a:extLst>
          </p:cNvPr>
          <p:cNvSpPr/>
          <p:nvPr/>
        </p:nvSpPr>
        <p:spPr>
          <a:xfrm>
            <a:off x="3904731" y="2571750"/>
            <a:ext cx="1609725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57756F-0A40-4B09-9C96-A0139A014BE5}"/>
              </a:ext>
            </a:extLst>
          </p:cNvPr>
          <p:cNvSpPr/>
          <p:nvPr/>
        </p:nvSpPr>
        <p:spPr>
          <a:xfrm>
            <a:off x="3904731" y="3227672"/>
            <a:ext cx="4995655" cy="810928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30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4552950" y="-7475"/>
            <a:ext cx="5077343" cy="738664"/>
          </a:xfrm>
        </p:spPr>
        <p:txBody>
          <a:bodyPr/>
          <a:lstStyle/>
          <a:p>
            <a:r>
              <a:rPr lang="fr-FR" sz="4800" dirty="0"/>
              <a:t>Communiquer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8157C2D-E39B-419B-BB3D-BF542F4A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3230191"/>
            <a:ext cx="3619500" cy="12728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B101E8-283C-4C7B-A8A3-F6474E250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620" y="803068"/>
            <a:ext cx="4945380" cy="24271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E3AF03F-D60A-493B-9900-2E0B9C0D0236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RabbitMQ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050DE-CB8A-49C2-BD25-16825E0C71E7}"/>
              </a:ext>
            </a:extLst>
          </p:cNvPr>
          <p:cNvSpPr/>
          <p:nvPr/>
        </p:nvSpPr>
        <p:spPr>
          <a:xfrm>
            <a:off x="3866632" y="863888"/>
            <a:ext cx="1772168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0947E-F516-4869-BE73-BEE8E578E803}"/>
              </a:ext>
            </a:extLst>
          </p:cNvPr>
          <p:cNvSpPr/>
          <p:nvPr/>
        </p:nvSpPr>
        <p:spPr>
          <a:xfrm>
            <a:off x="3866632" y="1218554"/>
            <a:ext cx="5277368" cy="57976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7A35F-1547-41D4-92AF-BAB778FDCFDB}"/>
              </a:ext>
            </a:extLst>
          </p:cNvPr>
          <p:cNvSpPr/>
          <p:nvPr/>
        </p:nvSpPr>
        <p:spPr>
          <a:xfrm>
            <a:off x="3866632" y="2152986"/>
            <a:ext cx="5277368" cy="57976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704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400282" y="0"/>
            <a:ext cx="5077343" cy="738664"/>
          </a:xfrm>
        </p:spPr>
        <p:txBody>
          <a:bodyPr/>
          <a:lstStyle/>
          <a:p>
            <a:r>
              <a:rPr lang="fr-FR" sz="4800" dirty="0"/>
              <a:t>Stocker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F3F3CE-064B-4FDE-8C4B-7B64BC52004A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MongoDB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0AA19B8-59A3-4F6A-9BED-A3524DC0A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60" y="1054417"/>
            <a:ext cx="4267200" cy="1724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241FD7-F38E-4345-80E7-4261064C59E7}"/>
              </a:ext>
            </a:extLst>
          </p:cNvPr>
          <p:cNvSpPr/>
          <p:nvPr/>
        </p:nvSpPr>
        <p:spPr>
          <a:xfrm>
            <a:off x="4476232" y="1054417"/>
            <a:ext cx="2221748" cy="350857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378AC-9C40-493E-BCB9-AF2E0920B5CC}"/>
              </a:ext>
            </a:extLst>
          </p:cNvPr>
          <p:cNvSpPr/>
          <p:nvPr/>
        </p:nvSpPr>
        <p:spPr>
          <a:xfrm>
            <a:off x="4476232" y="1481137"/>
            <a:ext cx="2221748" cy="469583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CA196-EA94-4E01-9B53-C4DE126ADE1E}"/>
              </a:ext>
            </a:extLst>
          </p:cNvPr>
          <p:cNvSpPr/>
          <p:nvPr/>
        </p:nvSpPr>
        <p:spPr>
          <a:xfrm>
            <a:off x="4476232" y="1988146"/>
            <a:ext cx="4507748" cy="79029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0149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>
          <a:xfrm>
            <a:off x="6026902" y="0"/>
            <a:ext cx="5077343" cy="738664"/>
          </a:xfrm>
        </p:spPr>
        <p:txBody>
          <a:bodyPr/>
          <a:lstStyle/>
          <a:p>
            <a:r>
              <a:rPr lang="fr-FR" sz="4800" dirty="0"/>
              <a:t>Analyser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88C355-FEDE-4154-8218-60D577E35873}"/>
              </a:ext>
            </a:extLst>
          </p:cNvPr>
          <p:cNvSpPr txBox="1"/>
          <p:nvPr/>
        </p:nvSpPr>
        <p:spPr>
          <a:xfrm>
            <a:off x="0" y="-13263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198E5"/>
                </a:solidFill>
                <a:sym typeface="Wingdings" panose="05000000000000000000" pitchFamily="2" charset="2"/>
              </a:rPr>
              <a:t> </a:t>
            </a:r>
            <a:r>
              <a:rPr lang="fr-FR" sz="2400" dirty="0">
                <a:solidFill>
                  <a:srgbClr val="3198E5"/>
                </a:solidFill>
              </a:rPr>
              <a:t>Mise en place de </a:t>
            </a:r>
            <a:r>
              <a:rPr lang="fr-FR" sz="2400" dirty="0" err="1">
                <a:solidFill>
                  <a:srgbClr val="3198E5"/>
                </a:solidFill>
              </a:rPr>
              <a:t>fbProphet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DA340D1-7EA4-49DD-9D6E-F0EA3E97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96" y="1908914"/>
            <a:ext cx="5077344" cy="11711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F95B1F7-DD18-41A6-8163-EFF4B259F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0"/>
          <a:stretch/>
        </p:blipFill>
        <p:spPr>
          <a:xfrm>
            <a:off x="4081897" y="885504"/>
            <a:ext cx="5077344" cy="10234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21C4B-1207-477A-A863-268CF4762330}"/>
              </a:ext>
            </a:extLst>
          </p:cNvPr>
          <p:cNvSpPr/>
          <p:nvPr/>
        </p:nvSpPr>
        <p:spPr>
          <a:xfrm>
            <a:off x="3676132" y="885504"/>
            <a:ext cx="3479048" cy="1023410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7093DE-C5EA-489F-B10F-B1491F722971}"/>
              </a:ext>
            </a:extLst>
          </p:cNvPr>
          <p:cNvSpPr/>
          <p:nvPr/>
        </p:nvSpPr>
        <p:spPr>
          <a:xfrm>
            <a:off x="3676132" y="1908914"/>
            <a:ext cx="5368808" cy="43710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7C03D-5518-4837-B740-47381A5AB16F}"/>
              </a:ext>
            </a:extLst>
          </p:cNvPr>
          <p:cNvSpPr/>
          <p:nvPr/>
        </p:nvSpPr>
        <p:spPr>
          <a:xfrm>
            <a:off x="3676132" y="2494496"/>
            <a:ext cx="3349508" cy="27051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0B8555-229E-4C9B-B9CE-8935CCB3C43B}"/>
              </a:ext>
            </a:extLst>
          </p:cNvPr>
          <p:cNvSpPr/>
          <p:nvPr/>
        </p:nvSpPr>
        <p:spPr>
          <a:xfrm>
            <a:off x="3676132" y="2884021"/>
            <a:ext cx="3479048" cy="18019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0000"/>
                </a:schemeClr>
              </a:gs>
              <a:gs pos="0">
                <a:schemeClr val="accent2"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311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93</Words>
  <Application>Microsoft Office PowerPoint</Application>
  <PresentationFormat>Affichage à l'écran (16:9)</PresentationFormat>
  <Paragraphs>39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Segoe UI Black</vt:lpstr>
      <vt:lpstr>Segoe UI Semilight</vt:lpstr>
      <vt:lpstr>SegoeBook</vt:lpstr>
      <vt:lpstr>Thème Office</vt:lpstr>
      <vt:lpstr>Données &amp; Objet connectés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2020-03-30T12:01:22Z</dcterms:created>
  <dcterms:modified xsi:type="dcterms:W3CDTF">2020-03-30T13:04:14Z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